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9474-9EF8-4BD5-B725-CDA0747CD8C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DBE6-57B6-4F22-B2D7-BBDE72BA9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9474-9EF8-4BD5-B725-CDA0747CD8C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DBE6-57B6-4F22-B2D7-BBDE72BA9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9474-9EF8-4BD5-B725-CDA0747CD8C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DBE6-57B6-4F22-B2D7-BBDE72BA9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9474-9EF8-4BD5-B725-CDA0747CD8C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DBE6-57B6-4F22-B2D7-BBDE72BA9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9474-9EF8-4BD5-B725-CDA0747CD8C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DBE6-57B6-4F22-B2D7-BBDE72BA9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9474-9EF8-4BD5-B725-CDA0747CD8C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DBE6-57B6-4F22-B2D7-BBDE72BA9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9474-9EF8-4BD5-B725-CDA0747CD8C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DBE6-57B6-4F22-B2D7-BBDE72BA9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9474-9EF8-4BD5-B725-CDA0747CD8C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DBE6-57B6-4F22-B2D7-BBDE72BA9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9474-9EF8-4BD5-B725-CDA0747CD8C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DBE6-57B6-4F22-B2D7-BBDE72BA99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9474-9EF8-4BD5-B725-CDA0747CD8C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DBE6-57B6-4F22-B2D7-BBDE72BA99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9474-9EF8-4BD5-B725-CDA0747CD8CB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29DBE6-57B6-4F22-B2D7-BBDE72BA99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729DBE6-57B6-4F22-B2D7-BBDE72BA99A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3F9474-9EF8-4BD5-B725-CDA0747CD8CB}" type="datetimeFigureOut">
              <a:rPr lang="en-US" smtClean="0"/>
              <a:t>4/21/2020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docs.google.com/forms/d/e/1FAIpQLSdjVRWCVxbxAmKK7JnIhXJ317nFV6WKzB7CLv8qlD8U61oBTQ/viewfo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81200"/>
            <a:ext cx="8686800" cy="1447800"/>
          </a:xfrm>
        </p:spPr>
        <p:txBody>
          <a:bodyPr>
            <a:noAutofit/>
          </a:bodyPr>
          <a:lstStyle/>
          <a:p>
            <a:pPr algn="ctr" rtl="1"/>
            <a:r>
              <a:rPr lang="en-US" sz="35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35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sz="35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35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35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35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35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خليك </a:t>
            </a:r>
            <a:r>
              <a:rPr lang="ar-JO" sz="35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بالبيت واستفيد من دورات الجامعة العربية المفتوحة </a:t>
            </a:r>
            <a:r>
              <a:rPr lang="en-US" sz="35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35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35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المجانية والممتعة</a:t>
            </a:r>
            <a:r>
              <a:rPr lang="en-US" sz="35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35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35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33800"/>
            <a:ext cx="8458200" cy="3124200"/>
          </a:xfrm>
        </p:spPr>
        <p:txBody>
          <a:bodyPr>
            <a:normAutofit fontScale="77500" lnSpcReduction="20000"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ar-JO" sz="27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انطلاقاً من رؤية الجامعة في تنمية وخدمة المجتمع المحلي، تنظم الجامعة العربية المفتوحة/ الأردن عدد من الدورات والورشات التدريبية </a:t>
            </a:r>
            <a:r>
              <a:rPr lang="ar-JO" sz="2700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المجانية</a:t>
            </a:r>
            <a:r>
              <a:rPr lang="ar-JO" sz="27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27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لابناء وبنات المجتمع </a:t>
            </a:r>
            <a:r>
              <a:rPr lang="ar-JO" sz="27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الأردني،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ar-JO" sz="27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27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موقع الجامعة الالكتروني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ar-JO" sz="27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r>
              <a:rPr lang="ar-JO" sz="27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للمشاركة ارجو تعبئة طلب التسجيل التالي:   </a:t>
            </a:r>
            <a:endParaRPr lang="en-US" sz="27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ctr" rtl="1">
              <a:buNone/>
            </a:pPr>
            <a:endParaRPr lang="en-US" b="1" u="sng" dirty="0">
              <a:hlinkClick r:id="rId2"/>
            </a:endParaRPr>
          </a:p>
          <a:p>
            <a:pPr marL="0" indent="0" algn="ctr" rtl="1">
              <a:buNone/>
            </a:pPr>
            <a:r>
              <a:rPr lang="en-US" b="1" u="sng" dirty="0" smtClean="0">
                <a:hlinkClick r:id="rId2"/>
              </a:rPr>
              <a:t>https</a:t>
            </a:r>
            <a:r>
              <a:rPr lang="en-US" b="1" u="sng" dirty="0">
                <a:hlinkClick r:id="rId2"/>
              </a:rPr>
              <a:t>://docs.google.com/forms/d/e/1FAIpQLSdjVRWCVxbxAmKK7JnIhXJ317nFV6WKzB7CLv8qlD8U61oBTQ/viewform</a:t>
            </a:r>
            <a:endParaRPr lang="en-US" b="1" dirty="0"/>
          </a:p>
          <a:p>
            <a:pPr marL="0" indent="0" algn="ctr" rtl="1">
              <a:buNone/>
            </a:pPr>
            <a:r>
              <a:rPr lang="ar-JO" dirty="0"/>
              <a:t> 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88" y="152400"/>
            <a:ext cx="2532184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3733800" cy="25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4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8566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4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898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180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2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848"/>
            <a:ext cx="8458200" cy="65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2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709"/>
            <a:ext cx="807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2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2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21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</TotalTime>
  <Words>43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   خليك بالبيت واستفيد من دورات الجامعة العربية المفتوحة  المجانية والممتعة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خليك بالبيت واستفيد من دورات الجامعة العربية المفتوحة  المجانية والممتعة </dc:title>
  <dc:creator>Admin</dc:creator>
  <cp:lastModifiedBy>Admin</cp:lastModifiedBy>
  <cp:revision>11</cp:revision>
  <dcterms:created xsi:type="dcterms:W3CDTF">2020-04-21T13:35:43Z</dcterms:created>
  <dcterms:modified xsi:type="dcterms:W3CDTF">2020-04-21T16:47:35Z</dcterms:modified>
</cp:coreProperties>
</file>